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1" r:id="rId5"/>
    <p:sldId id="262" r:id="rId6"/>
    <p:sldId id="263" r:id="rId7"/>
    <p:sldId id="271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64" r:id="rId17"/>
    <p:sldId id="267" r:id="rId18"/>
    <p:sldId id="272" r:id="rId19"/>
    <p:sldId id="273" r:id="rId20"/>
    <p:sldId id="278" r:id="rId21"/>
    <p:sldId id="274" r:id="rId22"/>
    <p:sldId id="275" r:id="rId23"/>
    <p:sldId id="276" r:id="rId24"/>
    <p:sldId id="286" r:id="rId25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>
      <p:cViewPr>
        <p:scale>
          <a:sx n="59" d="100"/>
          <a:sy n="59" d="100"/>
        </p:scale>
        <p:origin x="-4038" y="-13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0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1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5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8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0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2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7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5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7FC1B-D792-4575-9DAA-68275B84166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FA78-9A6C-4DE0-848C-BD54111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3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1" t="16308" r="24503"/>
          <a:stretch/>
        </p:blipFill>
        <p:spPr bwMode="auto">
          <a:xfrm>
            <a:off x="10998" y="0"/>
            <a:ext cx="6847002" cy="91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68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2667" r="10001" b="6070"/>
          <a:stretch/>
        </p:blipFill>
        <p:spPr bwMode="auto">
          <a:xfrm rot="16200000">
            <a:off x="-1390780" y="1543180"/>
            <a:ext cx="9144000" cy="60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51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1" y="22654"/>
            <a:ext cx="5953589" cy="9121346"/>
            <a:chOff x="457201" y="22654"/>
            <a:chExt cx="5953589" cy="9121346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0" t="14054" r="8243"/>
            <a:stretch/>
          </p:blipFill>
          <p:spPr bwMode="auto">
            <a:xfrm rot="16200000">
              <a:off x="-1126677" y="1606532"/>
              <a:ext cx="9121346" cy="595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66800" y="1295400"/>
              <a:ext cx="609600" cy="510540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36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t="10807" r="12105" b="5263"/>
          <a:stretch/>
        </p:blipFill>
        <p:spPr bwMode="auto">
          <a:xfrm rot="16200000">
            <a:off x="-1181100" y="1377616"/>
            <a:ext cx="9123947" cy="645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42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13403" r="20571" b="2245"/>
          <a:stretch/>
        </p:blipFill>
        <p:spPr bwMode="auto">
          <a:xfrm rot="16200000">
            <a:off x="-1071017" y="1099091"/>
            <a:ext cx="8979568" cy="68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10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11333" r="13004" b="3193"/>
          <a:stretch/>
        </p:blipFill>
        <p:spPr bwMode="auto">
          <a:xfrm rot="16200000">
            <a:off x="-1090072" y="1312232"/>
            <a:ext cx="8885746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32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13894" r="20087" b="1894"/>
          <a:stretch/>
        </p:blipFill>
        <p:spPr bwMode="auto">
          <a:xfrm rot="16200000">
            <a:off x="-1068704" y="1277816"/>
            <a:ext cx="8969728" cy="67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36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15013" r="25015" b="2650"/>
          <a:stretch/>
        </p:blipFill>
        <p:spPr bwMode="auto">
          <a:xfrm>
            <a:off x="163072" y="0"/>
            <a:ext cx="649130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938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14333" r="21962" b="3753"/>
          <a:stretch/>
        </p:blipFill>
        <p:spPr bwMode="auto">
          <a:xfrm>
            <a:off x="-5256" y="76200"/>
            <a:ext cx="6863255" cy="87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15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14877" r="14519" b="8412"/>
          <a:stretch/>
        </p:blipFill>
        <p:spPr bwMode="auto">
          <a:xfrm rot="16200000">
            <a:off x="-1059729" y="1513001"/>
            <a:ext cx="8991602" cy="61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97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6465" r="11597" b="8361"/>
          <a:stretch/>
        </p:blipFill>
        <p:spPr bwMode="auto">
          <a:xfrm>
            <a:off x="0" y="36664"/>
            <a:ext cx="6858000" cy="437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25821" r="11703" b="26149"/>
          <a:stretch/>
        </p:blipFill>
        <p:spPr bwMode="auto">
          <a:xfrm>
            <a:off x="27432" y="4370832"/>
            <a:ext cx="6831563" cy="28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285"/>
            <a:ext cx="6888786" cy="9024729"/>
            <a:chOff x="0" y="6285"/>
            <a:chExt cx="6888786" cy="90247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44" t="37822" r="11314" b="4924"/>
            <a:stretch/>
          </p:blipFill>
          <p:spPr bwMode="auto">
            <a:xfrm>
              <a:off x="0" y="5791200"/>
              <a:ext cx="3429000" cy="323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0" t="40329" r="14512" b="7222"/>
            <a:stretch/>
          </p:blipFill>
          <p:spPr bwMode="auto">
            <a:xfrm>
              <a:off x="0" y="6285"/>
              <a:ext cx="3746551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514600" y="5791200"/>
              <a:ext cx="10668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70" t="28209" r="11462" b="3669"/>
            <a:stretch/>
          </p:blipFill>
          <p:spPr bwMode="auto">
            <a:xfrm>
              <a:off x="3200400" y="228601"/>
              <a:ext cx="3658534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7" t="42518" r="3249" b="11885"/>
            <a:stretch/>
          </p:blipFill>
          <p:spPr bwMode="auto">
            <a:xfrm>
              <a:off x="2006125" y="3541337"/>
              <a:ext cx="4882661" cy="31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806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7" t="11152" r="14146"/>
          <a:stretch/>
        </p:blipFill>
        <p:spPr bwMode="auto">
          <a:xfrm>
            <a:off x="76199" y="368448"/>
            <a:ext cx="6740631" cy="839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58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0" t="14440" r="28608" b="7783"/>
          <a:stretch/>
        </p:blipFill>
        <p:spPr bwMode="auto">
          <a:xfrm>
            <a:off x="914400" y="20053"/>
            <a:ext cx="5458326" cy="91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465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5" t="30740" r="38864" b="23080"/>
          <a:stretch/>
        </p:blipFill>
        <p:spPr bwMode="auto">
          <a:xfrm>
            <a:off x="321314" y="1219200"/>
            <a:ext cx="6424154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493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32597" r="18091" b="10928"/>
          <a:stretch/>
        </p:blipFill>
        <p:spPr bwMode="auto">
          <a:xfrm>
            <a:off x="12032" y="457200"/>
            <a:ext cx="6705600" cy="5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32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2" t="17825" r="35351" b="7229"/>
          <a:stretch/>
        </p:blipFill>
        <p:spPr bwMode="auto">
          <a:xfrm>
            <a:off x="133564" y="228600"/>
            <a:ext cx="6724436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49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t="10819" r="21484" b="3050"/>
          <a:stretch/>
        </p:blipFill>
        <p:spPr bwMode="auto">
          <a:xfrm>
            <a:off x="8081" y="0"/>
            <a:ext cx="6773719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28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1" t="11035" r="25340" b="1517"/>
          <a:stretch/>
        </p:blipFill>
        <p:spPr bwMode="auto">
          <a:xfrm>
            <a:off x="154498" y="1"/>
            <a:ext cx="6607766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1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7" t="10898" r="23731" b="3034"/>
          <a:stretch/>
        </p:blipFill>
        <p:spPr bwMode="auto">
          <a:xfrm>
            <a:off x="76200" y="42041"/>
            <a:ext cx="6666018" cy="910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95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2828" r="23409" b="1104"/>
          <a:stretch/>
        </p:blipFill>
        <p:spPr bwMode="auto">
          <a:xfrm>
            <a:off x="55109" y="0"/>
            <a:ext cx="6699126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87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15877" r="23724" b="3472"/>
          <a:stretch/>
        </p:blipFill>
        <p:spPr bwMode="auto">
          <a:xfrm>
            <a:off x="152400" y="0"/>
            <a:ext cx="6574220" cy="904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4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24162" r="19091" b="21795"/>
          <a:stretch/>
        </p:blipFill>
        <p:spPr bwMode="auto">
          <a:xfrm rot="16200000">
            <a:off x="-1265018" y="2163377"/>
            <a:ext cx="9083844" cy="487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2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t="13586" r="13973" b="1162"/>
          <a:stretch/>
        </p:blipFill>
        <p:spPr bwMode="auto">
          <a:xfrm>
            <a:off x="0" y="224590"/>
            <a:ext cx="6840105" cy="86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4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Willard Thorn</dc:creator>
  <cp:lastModifiedBy>Willard Thorn</cp:lastModifiedBy>
  <cp:revision>13</cp:revision>
  <cp:lastPrinted>2020-08-21T20:21:09Z</cp:lastPrinted>
  <dcterms:created xsi:type="dcterms:W3CDTF">2020-08-21T15:30:39Z</dcterms:created>
  <dcterms:modified xsi:type="dcterms:W3CDTF">2020-08-21T21:14:17Z</dcterms:modified>
</cp:coreProperties>
</file>